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753" r:id="rId5"/>
  </p:sldMasterIdLst>
  <p:notesMasterIdLst>
    <p:notesMasterId r:id="rId24"/>
  </p:notesMasterIdLst>
  <p:sldIdLst>
    <p:sldId id="256" r:id="rId6"/>
    <p:sldId id="341" r:id="rId7"/>
    <p:sldId id="340" r:id="rId8"/>
    <p:sldId id="342" r:id="rId9"/>
    <p:sldId id="343" r:id="rId10"/>
    <p:sldId id="347" r:id="rId11"/>
    <p:sldId id="344" r:id="rId12"/>
    <p:sldId id="348" r:id="rId13"/>
    <p:sldId id="353" r:id="rId14"/>
    <p:sldId id="349" r:id="rId15"/>
    <p:sldId id="354" r:id="rId16"/>
    <p:sldId id="355" r:id="rId17"/>
    <p:sldId id="350" r:id="rId18"/>
    <p:sldId id="345" r:id="rId19"/>
    <p:sldId id="346" r:id="rId20"/>
    <p:sldId id="352" r:id="rId21"/>
    <p:sldId id="257" r:id="rId22"/>
    <p:sldId id="351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1" autoAdjust="0"/>
    <p:restoredTop sz="94428" autoAdjust="0"/>
  </p:normalViewPr>
  <p:slideViewPr>
    <p:cSldViewPr snapToGrid="0">
      <p:cViewPr varScale="1">
        <p:scale>
          <a:sx n="165" d="100"/>
          <a:sy n="165" d="100"/>
        </p:scale>
        <p:origin x="208" y="256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17.07.24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Arial,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Arial,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en-US" dirty="0"/>
              <a:t>DD.MM.YYYY, Arial, 15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Arial,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Arial,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Arial,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Arial,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Arial,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Arial,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Arial,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Arial,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en-US" dirty="0"/>
              <a:t>DD.MM.YYYY, Arial, 15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Arial,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Arial,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Arial,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Arial,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Arial,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Arial,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Arial,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Arial,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Arial,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Arial,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Arial,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Arial,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Arial,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en-US" dirty="0"/>
              <a:t>DD.MM.YYYY, Arial, 15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Arial,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Arial,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en-US" dirty="0"/>
              <a:t>DD.MM.YYYY, Arial, 15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50C0-B388-686F-0635-7DDDFDF8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F72F0-49BE-935D-8877-5CB47856A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4600-EB67-A699-59AD-898C58D4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EA413-FCBF-6E48-18E0-FACF036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5395-6C69-1788-7C52-EEB4E30F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86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7D6-2713-A110-D71D-902D561D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5994-1A48-EC9C-80BE-B2239F71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29C06-F67F-B8F9-C32B-63960209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BDE6B-1F35-E5C0-5368-F8518CE2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AC5C-5C5A-4E4E-394C-01B3ACDA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26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3798-9C50-20C6-BAA2-BD592BC6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0729-B926-6929-9263-55753AC1D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2599-45C2-1944-085F-A2A4612E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3C5F5-4333-B948-167E-A0DD4D05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85687-3067-16AF-D38F-B74713D5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262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9EB7-014A-28D7-C03E-9D45330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2A83-1D84-E02B-8AC9-84DBADD82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88AD8-F330-B621-7C17-7BED9572E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D9A86-4542-E707-54E0-C5448C0C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5EF77-D852-F82C-31E6-8B2286F7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0E14B-DB37-894A-54C0-66220E5F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964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DDBA-623D-1A19-227A-F9B43AA0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85AC9-C630-045D-6E54-97F23BD3E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F94CC-ADAB-3FBF-5EF0-D4C31CF6D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B8D4D-C25E-3FAC-B9C4-1E33FCBF9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10BC1-E064-EB8C-0936-AFC59534F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BC003-7AF2-8172-4DF0-2CE77C0D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A43AB-1A41-3A91-FEE7-E02E5C05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8F3E2-DF44-68BC-D04B-2497E341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39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FB4C-832F-D828-8A8F-9756E0D1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EE033-0AA3-06D3-89D8-F2931B13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AAF74-F916-C6A6-6417-8963C287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2521C-246E-125B-2F64-E796B2A5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68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F218-392D-E878-97D7-AD6BC722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D7F09-5EC2-13E3-397E-621AF61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B10C-A39E-A912-2A5B-DA7B7C75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042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11BE-A395-6D9A-7281-D0DCC64C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AE28-07AC-0B7C-4D5F-A20B6DE2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F131F-55E9-C5E4-1884-6352DE278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F4D5A-9E2A-3038-1086-1FD81B24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29B03-C23E-5369-9BDA-57FDE146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8CBB9-A34D-5EE5-6B31-7EFE30B5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352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F286-716E-268A-4518-B361BE4A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3821A9-75B1-0A0E-B6CC-5166ECF80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15678-7B03-504A-D1A0-23B27DC4B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30EA2-BDF1-B30A-EFED-231DC51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09E20-2F86-01A2-00A7-618D9528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BDA81-C92B-BBD6-FA77-9486E53A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821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2060-1974-3F40-7D56-5AAC3FB6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1B576-9E89-A99D-7F15-BA08C386E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AFC6-6AB8-15D0-B67B-42703284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1DD9-2224-3758-C01F-48B6AE5B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6C45F-5D2B-BA65-2688-9E645F84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2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Arial,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Arial,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en-US" dirty="0"/>
              <a:t>DD.MM.YYYY, Arial, 15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29A00-2CCF-45CD-9B5E-3DBCBDBE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2CB2-78B2-8CD4-45BD-D1A4B64C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2F48-F9D6-D9CF-F011-87F66B70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FEE9-1891-D022-3599-D885BB21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4AF15-362A-CD0F-32C3-DE2CE384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Arial,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Arial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+mn-lt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55E8B-AC26-15CB-6D13-9445EAD2A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8B7B3-E5E9-AA81-11D7-9D75EABE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D4EB4-C88E-A48A-AC4E-A65332419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436C-CC71-FC41-8FFD-46963F02CE4B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D7970-84B9-6BAB-2E7E-60BC3F87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DB5FA-51E2-538B-AF2D-8F06710C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database/oracle/oracle-rest-data-services/24.2/orrst/index.html" TargetMode="External"/><Relationship Id="rId2" Type="http://schemas.openxmlformats.org/officeDocument/2006/relationships/hyperlink" Target="https://docs.oracle.com/en/database/oracle/oracle-rest-data-services/24.2/index.html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cs.oracle.com/en/database/oracle/oracle-rest-data-services/24.2/ordig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mi235/ords-and-apex" TargetMode="Externa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sforapex.org/" TargetMode="External"/><Relationship Id="rId2" Type="http://schemas.openxmlformats.org/officeDocument/2006/relationships/hyperlink" Target="https://lct.software/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pex.hyand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78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can starve</a:t>
            </a:r>
            <a:br>
              <a:rPr lang="en-GB" dirty="0"/>
            </a:br>
            <a:r>
              <a:rPr lang="en-GB" dirty="0"/>
              <a:t>your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487227" y="3070073"/>
            <a:ext cx="321754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8803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846933"/>
          </a:xfrm>
        </p:spPr>
        <p:txBody>
          <a:bodyPr/>
          <a:lstStyle/>
          <a:p>
            <a:pPr algn="ctr"/>
            <a:r>
              <a:rPr lang="en-GB" sz="6000" dirty="0"/>
              <a:t>ORDS was created because</a:t>
            </a:r>
          </a:p>
          <a:p>
            <a:pPr algn="ctr"/>
            <a:r>
              <a:rPr lang="en-GB" sz="6000" dirty="0"/>
              <a:t>a certain Oracle employee refused to maintain </a:t>
            </a:r>
            <a:r>
              <a:rPr lang="en-GB" sz="6000" dirty="0" err="1"/>
              <a:t>mod_plsql</a:t>
            </a:r>
            <a:endParaRPr lang="en-GB" sz="6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773715" y="3925751"/>
            <a:ext cx="25942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84624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can play</a:t>
            </a:r>
            <a:br>
              <a:rPr lang="en-GB" dirty="0"/>
            </a:br>
            <a:r>
              <a:rPr lang="en-GB" dirty="0"/>
              <a:t>Country Music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F717B-D300-B535-E5AA-84900F8B0627}"/>
              </a:ext>
            </a:extLst>
          </p:cNvPr>
          <p:cNvSpPr/>
          <p:nvPr/>
        </p:nvSpPr>
        <p:spPr>
          <a:xfrm>
            <a:off x="4623481" y="3070073"/>
            <a:ext cx="29450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7890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B0DD75-5957-6678-1B1F-9821DEC8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Demo Time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F5C1E-F77B-1D40-1F4D-67A2B7BE0E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List PDBs</a:t>
            </a:r>
          </a:p>
          <a:p>
            <a:r>
              <a:rPr lang="en-GB" dirty="0"/>
              <a:t>Clone PDB</a:t>
            </a:r>
          </a:p>
          <a:p>
            <a:r>
              <a:rPr lang="en-GB" dirty="0"/>
              <a:t>Show APEX Instance Information</a:t>
            </a:r>
          </a:p>
          <a:p>
            <a:r>
              <a:rPr lang="en-GB" dirty="0"/>
              <a:t>Show Database Users</a:t>
            </a:r>
          </a:p>
          <a:p>
            <a:r>
              <a:rPr lang="en-GB" dirty="0"/>
              <a:t>Show Tables of a Database User</a:t>
            </a:r>
          </a:p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5BE547-4BD7-E3CE-6799-3A91E5AD7F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8FCE5-BC35-291F-2612-59D73A3C2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403BF-9CD3-14D6-5DF0-40CBBD6C7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13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5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DE62BF-041C-EDAE-7F83-97541C83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ORDS 24.2 Documentation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F2F52-3200-09D1-7CD0-EC2D75AF68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GB" sz="4800" dirty="0">
                <a:hlinkClick r:id="rId2"/>
              </a:rPr>
              <a:t>Landing Page</a:t>
            </a:r>
            <a:endParaRPr lang="en-GB" sz="4800" dirty="0"/>
          </a:p>
          <a:p>
            <a:pPr algn="ctr"/>
            <a:r>
              <a:rPr lang="en-GB" sz="4800" dirty="0">
                <a:hlinkClick r:id="rId3"/>
              </a:rPr>
              <a:t>Oracle REST Data Services API</a:t>
            </a:r>
            <a:endParaRPr lang="en-GB" sz="4800" dirty="0"/>
          </a:p>
          <a:p>
            <a:pPr algn="ctr"/>
            <a:r>
              <a:rPr lang="en-GB" sz="4800" dirty="0">
                <a:hlinkClick r:id="rId4"/>
              </a:rPr>
              <a:t>Installation &amp; Configuration Guide</a:t>
            </a:r>
            <a:endParaRPr lang="en-GB" sz="4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27C243-06EE-1574-077D-8D692F635D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AD5B9-0F24-77DE-2F24-A337B9ED1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F82FF-71F5-7D39-0B96-CE64CA72F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14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01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A0EAFC-1EC3-8913-8F28-B2AB57F47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1000274"/>
          </a:xfrm>
        </p:spPr>
        <p:txBody>
          <a:bodyPr/>
          <a:lstStyle/>
          <a:p>
            <a:r>
              <a:rPr lang="en-GB" dirty="0"/>
              <a:t>Sources on Github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8F01-6B0C-F163-897D-CF019C7B7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97E23-C015-FF80-B17C-C1B76422F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15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CB84D-4917-B515-1BE6-6BDD88E466AA}"/>
              </a:ext>
            </a:extLst>
          </p:cNvPr>
          <p:cNvSpPr txBox="1"/>
          <p:nvPr/>
        </p:nvSpPr>
        <p:spPr>
          <a:xfrm>
            <a:off x="695325" y="2213113"/>
            <a:ext cx="1016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4000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GB" sz="40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/commi235/</a:t>
            </a:r>
            <a:r>
              <a:rPr lang="en-GB" sz="4000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ords</a:t>
            </a:r>
            <a:r>
              <a:rPr lang="en-GB" sz="40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-and-apex</a:t>
            </a:r>
            <a:endParaRPr lang="en-GB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4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0BF05-64F1-38A8-F3F0-75FE09DC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Tools by 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231D0-097E-CDE9-8BE5-99C9166463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3200" dirty="0"/>
              <a:t>Low Code Testing Tool (</a:t>
            </a:r>
            <a:r>
              <a:rPr lang="en-GB" sz="3200" dirty="0">
                <a:hlinkClick r:id="rId2"/>
              </a:rPr>
              <a:t>lct.software</a:t>
            </a:r>
            <a:r>
              <a:rPr lang="en-GB" sz="3200" dirty="0"/>
              <a:t>)</a:t>
            </a:r>
          </a:p>
          <a:p>
            <a:r>
              <a:rPr lang="en-GB" sz="3200" dirty="0"/>
              <a:t>Flows for APEX (</a:t>
            </a:r>
            <a:r>
              <a:rPr lang="en-GB" sz="3200" dirty="0">
                <a:hlinkClick r:id="rId3"/>
              </a:rPr>
              <a:t>flowsforapex.org</a:t>
            </a:r>
            <a:r>
              <a:rPr lang="en-GB" sz="3200" dirty="0"/>
              <a:t>)</a:t>
            </a:r>
          </a:p>
          <a:p>
            <a:r>
              <a:rPr lang="en-GB" sz="3200" dirty="0"/>
              <a:t>And more (</a:t>
            </a:r>
            <a:r>
              <a:rPr lang="en-GB" sz="3200" dirty="0">
                <a:hlinkClick r:id="rId4"/>
              </a:rPr>
              <a:t>apex.hyand.com</a:t>
            </a:r>
            <a:r>
              <a:rPr lang="en-GB" sz="3200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82E9A9-4C32-9F5F-34B7-F505BF7E4D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6F121-391B-1D5E-6234-F0B445D81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0078E-DB53-2A6E-6DCA-EA8BA9215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6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69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D05C03-65C2-FD4C-BA90-7FB64AE8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dirty="0" err="1"/>
              <a:t>Moritz.Klein@hyand.com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D8DBB1-286D-F8D8-AE60-7AB43DE4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Say Hy_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FF7-588E-7F6A-1540-B16C1B863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1CAA-1501-59CB-E5AE-F2B1048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/>
              <a:t>ORDS &amp; APEX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More than just delivering Apps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17.07.2024</a:t>
            </a:r>
          </a:p>
        </p:txBody>
      </p:sp>
    </p:spTree>
    <p:extLst>
      <p:ext uri="{BB962C8B-B14F-4D97-AF65-F5344CB8AC3E}">
        <p14:creationId xmlns:p14="http://schemas.microsoft.com/office/powerpoint/2010/main" val="3802964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EA6E8E-65AB-4681-A5B0-9FA9911F6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>
                <a:ln>
                  <a:noFill/>
                </a:ln>
                <a:solidFill>
                  <a:schemeClr val="bg1">
                    <a:alpha val="40000"/>
                  </a:schemeClr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Hyand's portfolio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5F8EF7-5949-44CD-8C21-0F15EC258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</p:spPr>
        <p:txBody>
          <a:bodyPr/>
          <a:lstStyle/>
          <a:p>
            <a:pPr>
              <a:defRPr/>
            </a:pPr>
            <a:fld id="{B332E4C4-8D4F-47B0-A8C1-2961757431B5}" type="slidenum">
              <a:rPr lang="en-GB" smtClean="0">
                <a:solidFill>
                  <a:srgbClr val="7F7F7F"/>
                </a:solidFill>
              </a:rPr>
              <a:pPr>
                <a:defRPr/>
              </a:pPr>
              <a:t>3</a:t>
            </a:fld>
            <a:endParaRPr lang="en-GB">
              <a:solidFill>
                <a:srgbClr val="7F7F7F"/>
              </a:solidFill>
            </a:endParaRPr>
          </a:p>
        </p:txBody>
      </p:sp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 dirty="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E34928-E66E-1731-F67B-C922CA73E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779316"/>
            <a:ext cx="10801350" cy="615553"/>
          </a:xfrm>
        </p:spPr>
        <p:txBody>
          <a:bodyPr/>
          <a:lstStyle/>
          <a:p>
            <a:r>
              <a:rPr lang="en-GB" dirty="0"/>
              <a:t>Let's start with a little quiz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4BA0884-2627-81EA-C173-0E5F14EF2A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64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was called</a:t>
            </a:r>
            <a:br>
              <a:rPr lang="en-GB" dirty="0"/>
            </a:br>
            <a:r>
              <a:rPr lang="en-GB" dirty="0"/>
              <a:t>APEX Listener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798882" y="3070073"/>
            <a:ext cx="25942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5112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can be used to</a:t>
            </a:r>
            <a:br>
              <a:rPr lang="en-GB" dirty="0"/>
            </a:br>
            <a:r>
              <a:rPr lang="en-GB" dirty="0"/>
              <a:t>upgrade APEX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623481" y="3070073"/>
            <a:ext cx="29450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80325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can clone</a:t>
            </a:r>
            <a:br>
              <a:rPr lang="en-GB" dirty="0"/>
            </a:br>
            <a:r>
              <a:rPr lang="en-GB" dirty="0"/>
              <a:t>Pluggable Databases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798882" y="3070073"/>
            <a:ext cx="25942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0458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can be used to query</a:t>
            </a:r>
            <a:br>
              <a:rPr lang="en-GB" dirty="0"/>
            </a:br>
            <a:r>
              <a:rPr lang="en-GB" dirty="0"/>
              <a:t>Data Guard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92A9-4137-579F-839E-E63182589104}"/>
              </a:ext>
            </a:extLst>
          </p:cNvPr>
          <p:cNvSpPr/>
          <p:nvPr/>
        </p:nvSpPr>
        <p:spPr>
          <a:xfrm>
            <a:off x="4798882" y="3070073"/>
            <a:ext cx="259423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23805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7B96-CF1C-6AE5-ADCC-A440AB961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5" y="752400"/>
            <a:ext cx="10801350" cy="2000548"/>
          </a:xfrm>
        </p:spPr>
        <p:txBody>
          <a:bodyPr/>
          <a:lstStyle/>
          <a:p>
            <a:pPr algn="ctr"/>
            <a:r>
              <a:rPr lang="en-GB" dirty="0"/>
              <a:t>ORDS requires</a:t>
            </a:r>
            <a:br>
              <a:rPr lang="en-GB" dirty="0"/>
            </a:br>
            <a:r>
              <a:rPr lang="en-GB" dirty="0"/>
              <a:t>Enterprise Edition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8667-9AAB-6387-1A58-4D721380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ORDS &amp; APEX – More than just delivering Apps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83F3B-31C2-1B23-C69A-2FF25BF99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EF717B-D300-B535-E5AA-84900F8B0627}"/>
              </a:ext>
            </a:extLst>
          </p:cNvPr>
          <p:cNvSpPr/>
          <p:nvPr/>
        </p:nvSpPr>
        <p:spPr>
          <a:xfrm>
            <a:off x="4623481" y="3070073"/>
            <a:ext cx="294503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83599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GOD_PPT_Master_16to9_Arial.pptx" id="{265A3346-9628-49C0-8A0E-438B28968799}" vid="{298D21C7-B0F2-4838-A586-3095FE1B38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C Document" ma:contentTypeID="0x010100E1B4D8F5DE9419409FD49EBFB803B7C0006AD7E61C326E8D4CB9F9FB16E51390A2" ma:contentTypeVersion="17" ma:contentTypeDescription="Ein neues Dokument erstellen." ma:contentTypeScope="" ma:versionID="4fd6ee9047bf01d8a055ab0e3f3e7abe">
  <xsd:schema xmlns:xsd="http://www.w3.org/2001/XMLSchema" xmlns:xs="http://www.w3.org/2001/XMLSchema" xmlns:p="http://schemas.microsoft.com/office/2006/metadata/properties" xmlns:ns2="9bfa5625-deda-40f0-932d-42bd7f5ed1e7" xmlns:ns3="faae27ce-fafc-4c03-88a8-65c3d15dbbcd" targetNamespace="http://schemas.microsoft.com/office/2006/metadata/properties" ma:root="true" ma:fieldsID="9011e0d0f0c011f9f961a0b1fcc88983" ns2:_="" ns3:_="">
    <xsd:import namespace="9bfa5625-deda-40f0-932d-42bd7f5ed1e7"/>
    <xsd:import namespace="faae27ce-fafc-4c03-88a8-65c3d15dbbcd"/>
    <xsd:element name="properties">
      <xsd:complexType>
        <xsd:sequence>
          <xsd:element name="documentManagement">
            <xsd:complexType>
              <xsd:all>
                <xsd:element ref="ns2:m4f154c464174ac5b58355c6d2b3e05a" minOccurs="0"/>
                <xsd:element ref="ns2:TaxCatchAll" minOccurs="0"/>
                <xsd:element ref="ns2:TaxCatchAllLabel" minOccurs="0"/>
                <xsd:element ref="ns2:TaxKeywordTaxHTFie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a5625-deda-40f0-932d-42bd7f5ed1e7" elementFormDefault="qualified">
    <xsd:import namespace="http://schemas.microsoft.com/office/2006/documentManagement/types"/>
    <xsd:import namespace="http://schemas.microsoft.com/office/infopath/2007/PartnerControls"/>
    <xsd:element name="m4f154c464174ac5b58355c6d2b3e05a" ma:index="8" nillable="true" ma:taxonomy="true" ma:internalName="m4f154c464174ac5b58355c6d2b3e05a" ma:taxonomyFieldName="MCKnowledgeTag" ma:displayName="MTAG Tag" ma:fieldId="{64f154c4-6417-4ac5-b583-55c6d2b3e05a}" ma:sspId="f7321fbc-50bf-429f-9dfc-a6d339caed9c" ma:termSetId="d5a49cda-06ce-400c-a7a4-cfdc8cb3f8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7f00913-e716-498a-a4bf-755cbc033fed}" ma:internalName="TaxCatchAll" ma:showField="CatchAllData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7f00913-e716-498a-a4bf-755cbc033fed}" ma:internalName="TaxCatchAllLabel" ma:readOnly="true" ma:showField="CatchAllDataLabel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Mein Tag" ma:fieldId="{23f27201-bee3-471e-b2e7-b64fd8b7ca38}" ma:taxonomyMulti="true" ma:sspId="f7321fbc-50bf-429f-9dfc-a6d339caed9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2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27ce-fafc-4c03-88a8-65c3d15dbb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ae27ce-fafc-4c03-88a8-65c3d15dbbcd">
      <Terms xmlns="http://schemas.microsoft.com/office/infopath/2007/PartnerControls"/>
    </lcf76f155ced4ddcb4097134ff3c332f>
    <TaxCatchAll xmlns="9bfa5625-deda-40f0-932d-42bd7f5ed1e7" xsi:nil="true"/>
    <TaxKeywordTaxHTField xmlns="9bfa5625-deda-40f0-932d-42bd7f5ed1e7">
      <Terms xmlns="http://schemas.microsoft.com/office/infopath/2007/PartnerControls"/>
    </TaxKeywordTaxHTField>
    <m4f154c464174ac5b58355c6d2b3e05a xmlns="9bfa5625-deda-40f0-932d-42bd7f5ed1e7">
      <Terms xmlns="http://schemas.microsoft.com/office/infopath/2007/PartnerControls"/>
    </m4f154c464174ac5b58355c6d2b3e05a>
  </documentManagement>
</p:properties>
</file>

<file path=customXml/itemProps1.xml><?xml version="1.0" encoding="utf-8"?>
<ds:datastoreItem xmlns:ds="http://schemas.openxmlformats.org/officeDocument/2006/customXml" ds:itemID="{0077202A-4F02-4E6D-9C67-6147D11FDB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19C78F-1598-4813-8B1A-0879B960D4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fa5625-deda-40f0-932d-42bd7f5ed1e7"/>
    <ds:schemaRef ds:uri="faae27ce-fafc-4c03-88a8-65c3d15db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51E57C-9378-479C-8888-4F04973AE601}">
  <ds:schemaRefs>
    <ds:schemaRef ds:uri="http://schemas.microsoft.com/office/2006/metadata/properties"/>
    <ds:schemaRef ds:uri="http://schemas.microsoft.com/office/infopath/2007/PartnerControls"/>
    <ds:schemaRef ds:uri="faae27ce-fafc-4c03-88a8-65c3d15dbbcd"/>
    <ds:schemaRef ds:uri="9bfa5625-deda-40f0-932d-42bd7f5ed1e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349</Words>
  <Application>Microsoft Macintosh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Px Grotesk Light</vt:lpstr>
      <vt:lpstr>Px Grotesk Regular</vt:lpstr>
      <vt:lpstr>Roboto Light</vt:lpstr>
      <vt:lpstr>Roboto Mono</vt:lpstr>
      <vt:lpstr>Wingdings</vt:lpstr>
      <vt:lpstr>GOD PPT Master 16:9</vt:lpstr>
      <vt:lpstr>Office Theme</vt:lpstr>
      <vt:lpstr>PowerPoint Presentation</vt:lpstr>
      <vt:lpstr>ORDS &amp; APEX</vt:lpstr>
      <vt:lpstr>PowerPoint Presentation</vt:lpstr>
      <vt:lpstr>Let's start with a little 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ORDS 24.2 Documentation</vt:lpstr>
      <vt:lpstr>PowerPoint Presentation</vt:lpstr>
      <vt:lpstr>Tools by Us</vt:lpstr>
      <vt:lpstr>PowerPoint Presentation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Dies ist eine  Test Headline</dc:title>
  <dc:creator>Grobe, Carola</dc:creator>
  <cp:lastModifiedBy>Klein, Moritz (EXT)</cp:lastModifiedBy>
  <cp:revision>282</cp:revision>
  <dcterms:created xsi:type="dcterms:W3CDTF">2024-02-01T11:49:50Z</dcterms:created>
  <dcterms:modified xsi:type="dcterms:W3CDTF">2024-07-17T19:19:44Z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0x010100E1B4D8F5DE9419409FD49EBFB803B7C0006AD7E61C326E8D4CB9F9FB16E51390A2</vt:lpwstr>
  </property>
</Properties>
</file>